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5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79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9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17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2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9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2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1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1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1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6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7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8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3F4D-B42E-4DAB-98DC-8A7206BF2876}" type="datetimeFigureOut">
              <a:rPr lang="ru-RU" smtClean="0"/>
              <a:t>пн 18.03.24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03837E-052D-45F2-B0A9-18EDB3B4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Отделение по обслуживанию граждан пожилого возраста в системе долговременного ухода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ГБУ «КЦСОН» Кашинского городского округа            2024 год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5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Система долговременного ухода: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комплексная программа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поддержки каждого человека, полностью или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частично утратившего способность к самообслуживанию, обеспечивающая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максимально возможное качество жизни с сохранением жизненных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потребностей, автономности, независимости, человеческого достоинства,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возможности самореализации и активной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  <a:r>
              <a:rPr lang="ru-RU" dirty="0"/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5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Пакет социальных услуг в СДУ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4" y="2160588"/>
            <a:ext cx="7691290" cy="3881437"/>
          </a:xfrm>
        </p:spPr>
      </p:pic>
    </p:spTree>
    <p:extLst>
      <p:ext uri="{BB962C8B-B14F-4D97-AF65-F5344CB8AC3E}">
        <p14:creationId xmlns:p14="http://schemas.microsoft.com/office/powerpoint/2010/main" val="10442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8728">
            <a:off x="403761" y="914400"/>
            <a:ext cx="2861953" cy="2410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"/>
            <a:ext cx="2912176" cy="2529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428">
            <a:off x="7155221" y="468305"/>
            <a:ext cx="2936435" cy="2719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295">
            <a:off x="781051" y="3743661"/>
            <a:ext cx="2840924" cy="2562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8553">
            <a:off x="7002457" y="3562596"/>
            <a:ext cx="3241964" cy="2713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80" y="3635316"/>
            <a:ext cx="2826123" cy="26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Кто может заниматься </a:t>
            </a:r>
            <a:r>
              <a:rPr lang="ru-RU" b="1" dirty="0" smtClean="0">
                <a:solidFill>
                  <a:srgbClr val="7030A0"/>
                </a:solidFill>
              </a:rPr>
              <a:t>уходом?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Помощник по уходу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который прошел профессиональное обучение по программе подготовки или переподготовки в целях осуществления деятельности по предоставлению социальных услуг по уходу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6622" y="514350"/>
            <a:ext cx="3901888" cy="5527675"/>
          </a:xfrm>
        </p:spPr>
      </p:pic>
    </p:spTree>
    <p:extLst>
      <p:ext uri="{BB962C8B-B14F-4D97-AF65-F5344CB8AC3E}">
        <p14:creationId xmlns:p14="http://schemas.microsoft.com/office/powerpoint/2010/main" val="21262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Что и в каком объеме </a:t>
            </a:r>
            <a:r>
              <a:rPr lang="ru-RU" b="1" dirty="0" smtClean="0">
                <a:solidFill>
                  <a:srgbClr val="7030A0"/>
                </a:solidFill>
              </a:rPr>
              <a:t>предоставляется?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Количество часов ограничивается в зависимости от уровня нуждаемости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1 уровень – до 14 часов в неделю (840 минут</a:t>
            </a:r>
            <a:r>
              <a:rPr lang="ru-RU" dirty="0" smtClean="0"/>
              <a:t>); - 10 получателей услуг</a:t>
            </a:r>
            <a:endParaRPr lang="ru-RU" dirty="0"/>
          </a:p>
          <a:p>
            <a:r>
              <a:rPr lang="ru-RU" dirty="0"/>
              <a:t>2 уровень – до 21 часа (1 260 минут</a:t>
            </a:r>
            <a:r>
              <a:rPr lang="ru-RU" dirty="0" smtClean="0"/>
              <a:t>);  - 23 получателя услуг</a:t>
            </a:r>
            <a:endParaRPr lang="ru-RU" dirty="0"/>
          </a:p>
          <a:p>
            <a:r>
              <a:rPr lang="ru-RU" dirty="0"/>
              <a:t>3 уровень – до 28 часов (1 680 минут</a:t>
            </a:r>
            <a:r>
              <a:rPr lang="ru-RU" dirty="0" smtClean="0"/>
              <a:t>); -  31 получателя услуг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Данные на 01.03.2024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15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Технические средства реабилитации </a:t>
            </a:r>
            <a:r>
              <a:rPr lang="ru-RU" sz="1800" dirty="0" smtClean="0">
                <a:solidFill>
                  <a:srgbClr val="7030A0"/>
                </a:solidFill>
              </a:rPr>
              <a:t>для граждан, получающие услуги в системе долговременного ухода.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90"/>
            <a:ext cx="5236577" cy="266079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43" y="1840675"/>
            <a:ext cx="4737541" cy="3194463"/>
          </a:xfrm>
        </p:spPr>
      </p:pic>
    </p:spTree>
    <p:extLst>
      <p:ext uri="{BB962C8B-B14F-4D97-AF65-F5344CB8AC3E}">
        <p14:creationId xmlns:p14="http://schemas.microsoft.com/office/powerpoint/2010/main" val="392819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442" y="77827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0" dirty="0" smtClean="0">
                <a:solidFill>
                  <a:srgbClr val="7030A0"/>
                </a:solidFill>
                <a:effectLst/>
                <a:latin typeface="Open Sans"/>
              </a:rPr>
              <a:t>За время работы услугами Пункта проката воспользовалось более 25 граждан пожилого возраста. Наиболее востребованными среди получателей являются: кровати функциональные, санитарные кресла, ходунки, надувные ванны для мытья головы.</a:t>
            </a:r>
          </a:p>
          <a:p>
            <a:pPr algn="just"/>
            <a:endParaRPr lang="ru-RU" b="1" i="0" dirty="0" smtClean="0">
              <a:solidFill>
                <a:srgbClr val="7030A0"/>
              </a:solidFill>
              <a:effectLst/>
              <a:latin typeface="Open Sans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Работа пункта проката показала необходимость и востребованность этой услуги, что, в конечном итоге, позволяет повысить качество жизни инвалидов, пожилых граждан и других лиц с ограничением жизнедеятельности.</a:t>
            </a:r>
          </a:p>
          <a:p>
            <a:pPr algn="just"/>
            <a:endParaRPr lang="ru-RU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25" y="2490292"/>
            <a:ext cx="4697433" cy="30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7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ШКОЛА УХОДА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Бесплатные занятия, полезная информация для всех, кто осуществляет уход за маломобильными людьми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2" y="2160588"/>
            <a:ext cx="6076495" cy="3881437"/>
          </a:xfrm>
        </p:spPr>
      </p:pic>
    </p:spTree>
    <p:extLst>
      <p:ext uri="{BB962C8B-B14F-4D97-AF65-F5344CB8AC3E}">
        <p14:creationId xmlns:p14="http://schemas.microsoft.com/office/powerpoint/2010/main" val="40957049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183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Open Sans</vt:lpstr>
      <vt:lpstr>Trebuchet MS</vt:lpstr>
      <vt:lpstr>Wingdings 3</vt:lpstr>
      <vt:lpstr>Аспект</vt:lpstr>
      <vt:lpstr>Отделение по обслуживанию граждан пожилого возраста в системе долговременного ухода</vt:lpstr>
      <vt:lpstr>Система долговременного ухода:</vt:lpstr>
      <vt:lpstr>Пакет социальных услуг в СДУ</vt:lpstr>
      <vt:lpstr>Презентация PowerPoint</vt:lpstr>
      <vt:lpstr>Кто может заниматься уходом? </vt:lpstr>
      <vt:lpstr>Что и в каком объеме предоставляется? </vt:lpstr>
      <vt:lpstr>Технические средства реабилитации для граждан, получающие услуги в системе долговременного ухода.</vt:lpstr>
      <vt:lpstr>Презентация PowerPoint</vt:lpstr>
      <vt:lpstr>ШКОЛА УХОДА  Бесплатные занятия, полезная информация для всех, кто осуществляет уход за маломобильными людьми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по обслуживанию граждан пожилого возраста в системе долговременного ухода</dc:title>
  <dc:creator>Admin</dc:creator>
  <cp:lastModifiedBy>Admin</cp:lastModifiedBy>
  <cp:revision>11</cp:revision>
  <dcterms:created xsi:type="dcterms:W3CDTF">2024-03-18T18:06:21Z</dcterms:created>
  <dcterms:modified xsi:type="dcterms:W3CDTF">2024-03-18T19:53:18Z</dcterms:modified>
</cp:coreProperties>
</file>